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4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6" r:id="rId9"/>
    <p:sldId id="267" r:id="rId10"/>
    <p:sldId id="262" r:id="rId11"/>
    <p:sldId id="263" r:id="rId12"/>
    <p:sldId id="264" r:id="rId13"/>
    <p:sldId id="279" r:id="rId14"/>
    <p:sldId id="265" r:id="rId15"/>
    <p:sldId id="269" r:id="rId16"/>
    <p:sldId id="270" r:id="rId17"/>
    <p:sldId id="271" r:id="rId18"/>
    <p:sldId id="272" r:id="rId19"/>
    <p:sldId id="273" r:id="rId20"/>
    <p:sldId id="274" r:id="rId21"/>
    <p:sldId id="280" r:id="rId22"/>
    <p:sldId id="275" r:id="rId23"/>
    <p:sldId id="276" r:id="rId24"/>
    <p:sldId id="278" r:id="rId25"/>
    <p:sldId id="277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62E91-9FED-4509-9578-1154BC974A79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83B3B3A-2CB9-4061-83C4-392DA0F3B009}">
      <dgm:prSet phldrT="[Texte]"/>
      <dgm:spPr/>
      <dgm:t>
        <a:bodyPr/>
        <a:lstStyle/>
        <a:p>
          <a:r>
            <a:rPr lang="ar-MA" dirty="0" smtClean="0"/>
            <a:t>نصوص</a:t>
          </a:r>
          <a:endParaRPr lang="fr-FR" dirty="0"/>
        </a:p>
      </dgm:t>
    </dgm:pt>
    <dgm:pt modelId="{2ED0A3ED-7BD7-4227-BFFA-445F7D974AF4}" type="parTrans" cxnId="{9FB1990F-A4DF-46E9-AF14-4C07FD979CC3}">
      <dgm:prSet/>
      <dgm:spPr/>
      <dgm:t>
        <a:bodyPr/>
        <a:lstStyle/>
        <a:p>
          <a:endParaRPr lang="fr-FR"/>
        </a:p>
      </dgm:t>
    </dgm:pt>
    <dgm:pt modelId="{5920E9B3-CDF2-4D15-AD39-566DEB090783}" type="sibTrans" cxnId="{9FB1990F-A4DF-46E9-AF14-4C07FD979CC3}">
      <dgm:prSet/>
      <dgm:spPr/>
      <dgm:t>
        <a:bodyPr/>
        <a:lstStyle/>
        <a:p>
          <a:endParaRPr lang="fr-FR"/>
        </a:p>
      </dgm:t>
    </dgm:pt>
    <dgm:pt modelId="{48A2A645-1830-4DC9-A92C-3D41852C957B}">
      <dgm:prSet phldrT="[Texte]"/>
      <dgm:spPr/>
      <dgm:t>
        <a:bodyPr/>
        <a:lstStyle/>
        <a:p>
          <a:r>
            <a:rPr lang="ar-MA" dirty="0" smtClean="0"/>
            <a:t>التوراة</a:t>
          </a:r>
          <a:endParaRPr lang="fr-FR" dirty="0"/>
        </a:p>
      </dgm:t>
    </dgm:pt>
    <dgm:pt modelId="{86101085-465C-47D5-A543-0B86EF322ED5}" type="parTrans" cxnId="{A180DD95-7194-4874-82D0-5832A8D26C98}">
      <dgm:prSet/>
      <dgm:spPr/>
      <dgm:t>
        <a:bodyPr/>
        <a:lstStyle/>
        <a:p>
          <a:endParaRPr lang="fr-FR"/>
        </a:p>
      </dgm:t>
    </dgm:pt>
    <dgm:pt modelId="{19E85AC9-9D93-4360-8868-590F9412A7B6}" type="sibTrans" cxnId="{A180DD95-7194-4874-82D0-5832A8D26C98}">
      <dgm:prSet/>
      <dgm:spPr/>
      <dgm:t>
        <a:bodyPr/>
        <a:lstStyle/>
        <a:p>
          <a:endParaRPr lang="fr-FR"/>
        </a:p>
      </dgm:t>
    </dgm:pt>
    <dgm:pt modelId="{FA682156-7944-4B82-A551-A7BDE49B4011}">
      <dgm:prSet phldrT="[Texte]"/>
      <dgm:spPr/>
      <dgm:t>
        <a:bodyPr/>
        <a:lstStyle/>
        <a:p>
          <a:r>
            <a:rPr lang="ar-MA" dirty="0" smtClean="0"/>
            <a:t>التلمود</a:t>
          </a:r>
          <a:endParaRPr lang="fr-FR" dirty="0"/>
        </a:p>
      </dgm:t>
    </dgm:pt>
    <dgm:pt modelId="{ACA2004D-3734-481B-89D0-EFABF3B37DA6}" type="parTrans" cxnId="{B2D4A0F3-BAC6-4323-9270-6B318A48B633}">
      <dgm:prSet/>
      <dgm:spPr/>
      <dgm:t>
        <a:bodyPr/>
        <a:lstStyle/>
        <a:p>
          <a:endParaRPr lang="fr-FR"/>
        </a:p>
      </dgm:t>
    </dgm:pt>
    <dgm:pt modelId="{362F08BC-15A2-47A1-A443-AF9E0F899801}" type="sibTrans" cxnId="{B2D4A0F3-BAC6-4323-9270-6B318A48B633}">
      <dgm:prSet/>
      <dgm:spPr/>
      <dgm:t>
        <a:bodyPr/>
        <a:lstStyle/>
        <a:p>
          <a:endParaRPr lang="fr-FR"/>
        </a:p>
      </dgm:t>
    </dgm:pt>
    <dgm:pt modelId="{03064D61-7FE1-4CCF-B3E6-BFE1F448D95E}">
      <dgm:prSet phldrT="[Texte]" phldr="1"/>
      <dgm:spPr/>
      <dgm:t>
        <a:bodyPr/>
        <a:lstStyle/>
        <a:p>
          <a:endParaRPr lang="fr-FR" dirty="0"/>
        </a:p>
      </dgm:t>
    </dgm:pt>
    <dgm:pt modelId="{779AF11A-CA33-4AC2-969E-2A1C0524D420}" type="parTrans" cxnId="{DF4518C6-9F5A-4C58-B68B-CF0773294057}">
      <dgm:prSet/>
      <dgm:spPr/>
      <dgm:t>
        <a:bodyPr/>
        <a:lstStyle/>
        <a:p>
          <a:endParaRPr lang="fr-FR"/>
        </a:p>
      </dgm:t>
    </dgm:pt>
    <dgm:pt modelId="{E0CC4705-7C97-4736-9842-B50FC8415F5E}" type="sibTrans" cxnId="{DF4518C6-9F5A-4C58-B68B-CF0773294057}">
      <dgm:prSet/>
      <dgm:spPr/>
      <dgm:t>
        <a:bodyPr/>
        <a:lstStyle/>
        <a:p>
          <a:endParaRPr lang="fr-FR"/>
        </a:p>
      </dgm:t>
    </dgm:pt>
    <dgm:pt modelId="{375F3B12-5C4F-42C1-ADAE-F721A5D0B8C5}" type="pres">
      <dgm:prSet presAssocID="{5AA62E91-9FED-4509-9578-1154BC974A7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6B3EA4D-101E-435E-A59C-4D0CBCB696FB}" type="pres">
      <dgm:prSet presAssocID="{5AA62E91-9FED-4509-9578-1154BC974A79}" presName="ellipse" presStyleLbl="trBgShp" presStyleIdx="0" presStyleCnt="1"/>
      <dgm:spPr/>
    </dgm:pt>
    <dgm:pt modelId="{1287AA85-9705-4973-A30C-6304FAB619C0}" type="pres">
      <dgm:prSet presAssocID="{5AA62E91-9FED-4509-9578-1154BC974A79}" presName="arrow1" presStyleLbl="fgShp" presStyleIdx="0" presStyleCnt="1"/>
      <dgm:spPr/>
    </dgm:pt>
    <dgm:pt modelId="{2529BDDC-2D52-4852-9FBC-304D8D005419}" type="pres">
      <dgm:prSet presAssocID="{5AA62E91-9FED-4509-9578-1154BC974A7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46FE63-1E93-403A-9955-67B02817FB4C}" type="pres">
      <dgm:prSet presAssocID="{48A2A645-1830-4DC9-A92C-3D41852C957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CD261-EC15-4CA2-AD1F-15F9F041EECD}" type="pres">
      <dgm:prSet presAssocID="{FA682156-7944-4B82-A551-A7BDE49B4011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C3A017-7CD2-4EBC-87F7-52515F04C820}" type="pres">
      <dgm:prSet presAssocID="{03064D61-7FE1-4CCF-B3E6-BFE1F448D95E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7CF843-F3C9-42FC-B5C7-E7AE7305DE9F}" type="pres">
      <dgm:prSet presAssocID="{5AA62E91-9FED-4509-9578-1154BC974A79}" presName="funnel" presStyleLbl="trAlignAcc1" presStyleIdx="0" presStyleCnt="1" custLinFactNeighborX="1199" custLinFactNeighborY="43750"/>
      <dgm:spPr/>
    </dgm:pt>
  </dgm:ptLst>
  <dgm:cxnLst>
    <dgm:cxn modelId="{B2D4A0F3-BAC6-4323-9270-6B318A48B633}" srcId="{5AA62E91-9FED-4509-9578-1154BC974A79}" destId="{FA682156-7944-4B82-A551-A7BDE49B4011}" srcOrd="2" destOrd="0" parTransId="{ACA2004D-3734-481B-89D0-EFABF3B37DA6}" sibTransId="{362F08BC-15A2-47A1-A443-AF9E0F899801}"/>
    <dgm:cxn modelId="{9FB1990F-A4DF-46E9-AF14-4C07FD979CC3}" srcId="{5AA62E91-9FED-4509-9578-1154BC974A79}" destId="{D83B3B3A-2CB9-4061-83C4-392DA0F3B009}" srcOrd="0" destOrd="0" parTransId="{2ED0A3ED-7BD7-4227-BFFA-445F7D974AF4}" sibTransId="{5920E9B3-CDF2-4D15-AD39-566DEB090783}"/>
    <dgm:cxn modelId="{A180DD95-7194-4874-82D0-5832A8D26C98}" srcId="{5AA62E91-9FED-4509-9578-1154BC974A79}" destId="{48A2A645-1830-4DC9-A92C-3D41852C957B}" srcOrd="1" destOrd="0" parTransId="{86101085-465C-47D5-A543-0B86EF322ED5}" sibTransId="{19E85AC9-9D93-4360-8868-590F9412A7B6}"/>
    <dgm:cxn modelId="{C049CD2E-CD2C-4B1D-89A9-0B3FF8CADB04}" type="presOf" srcId="{D83B3B3A-2CB9-4061-83C4-392DA0F3B009}" destId="{27C3A017-7CD2-4EBC-87F7-52515F04C820}" srcOrd="0" destOrd="0" presId="urn:microsoft.com/office/officeart/2005/8/layout/funnel1"/>
    <dgm:cxn modelId="{4B6CEB5F-F242-4BEA-86BD-BC6C58E2F7F5}" type="presOf" srcId="{5AA62E91-9FED-4509-9578-1154BC974A79}" destId="{375F3B12-5C4F-42C1-ADAE-F721A5D0B8C5}" srcOrd="0" destOrd="0" presId="urn:microsoft.com/office/officeart/2005/8/layout/funnel1"/>
    <dgm:cxn modelId="{989453A2-B322-4107-A518-B658E2E136A9}" type="presOf" srcId="{48A2A645-1830-4DC9-A92C-3D41852C957B}" destId="{CD5CD261-EC15-4CA2-AD1F-15F9F041EECD}" srcOrd="0" destOrd="0" presId="urn:microsoft.com/office/officeart/2005/8/layout/funnel1"/>
    <dgm:cxn modelId="{CCFC674C-07E0-414A-A25D-4BB5798C7470}" type="presOf" srcId="{FA682156-7944-4B82-A551-A7BDE49B4011}" destId="{2A46FE63-1E93-403A-9955-67B02817FB4C}" srcOrd="0" destOrd="0" presId="urn:microsoft.com/office/officeart/2005/8/layout/funnel1"/>
    <dgm:cxn modelId="{C4900F95-8BF2-42B8-B0D1-4CEB0FD1743C}" type="presOf" srcId="{03064D61-7FE1-4CCF-B3E6-BFE1F448D95E}" destId="{2529BDDC-2D52-4852-9FBC-304D8D005419}" srcOrd="0" destOrd="0" presId="urn:microsoft.com/office/officeart/2005/8/layout/funnel1"/>
    <dgm:cxn modelId="{DF4518C6-9F5A-4C58-B68B-CF0773294057}" srcId="{5AA62E91-9FED-4509-9578-1154BC974A79}" destId="{03064D61-7FE1-4CCF-B3E6-BFE1F448D95E}" srcOrd="3" destOrd="0" parTransId="{779AF11A-CA33-4AC2-969E-2A1C0524D420}" sibTransId="{E0CC4705-7C97-4736-9842-B50FC8415F5E}"/>
    <dgm:cxn modelId="{8A20C2AC-B97C-4900-87A0-EFC2FB4C1F0A}" type="presParOf" srcId="{375F3B12-5C4F-42C1-ADAE-F721A5D0B8C5}" destId="{06B3EA4D-101E-435E-A59C-4D0CBCB696FB}" srcOrd="0" destOrd="0" presId="urn:microsoft.com/office/officeart/2005/8/layout/funnel1"/>
    <dgm:cxn modelId="{6E3F582F-7381-42A8-BFBF-0314A3205389}" type="presParOf" srcId="{375F3B12-5C4F-42C1-ADAE-F721A5D0B8C5}" destId="{1287AA85-9705-4973-A30C-6304FAB619C0}" srcOrd="1" destOrd="0" presId="urn:microsoft.com/office/officeart/2005/8/layout/funnel1"/>
    <dgm:cxn modelId="{D9900E3A-920A-4D25-B4B4-41E87C601EFC}" type="presParOf" srcId="{375F3B12-5C4F-42C1-ADAE-F721A5D0B8C5}" destId="{2529BDDC-2D52-4852-9FBC-304D8D005419}" srcOrd="2" destOrd="0" presId="urn:microsoft.com/office/officeart/2005/8/layout/funnel1"/>
    <dgm:cxn modelId="{05DECFD6-E101-4634-A27E-189E1224C829}" type="presParOf" srcId="{375F3B12-5C4F-42C1-ADAE-F721A5D0B8C5}" destId="{2A46FE63-1E93-403A-9955-67B02817FB4C}" srcOrd="3" destOrd="0" presId="urn:microsoft.com/office/officeart/2005/8/layout/funnel1"/>
    <dgm:cxn modelId="{452FA5F8-BFF9-48D8-818E-24C32206D3D8}" type="presParOf" srcId="{375F3B12-5C4F-42C1-ADAE-F721A5D0B8C5}" destId="{CD5CD261-EC15-4CA2-AD1F-15F9F041EECD}" srcOrd="4" destOrd="0" presId="urn:microsoft.com/office/officeart/2005/8/layout/funnel1"/>
    <dgm:cxn modelId="{66B81BAA-A557-460C-95F6-F2DB8BF34950}" type="presParOf" srcId="{375F3B12-5C4F-42C1-ADAE-F721A5D0B8C5}" destId="{27C3A017-7CD2-4EBC-87F7-52515F04C820}" srcOrd="5" destOrd="0" presId="urn:microsoft.com/office/officeart/2005/8/layout/funnel1"/>
    <dgm:cxn modelId="{23710323-BB52-4A6C-82B9-5D3189380950}" type="presParOf" srcId="{375F3B12-5C4F-42C1-ADAE-F721A5D0B8C5}" destId="{8A7CF843-F3C9-42FC-B5C7-E7AE7305DE9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05C6BF-940F-4A5C-B540-5B700602775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43E350B-89CF-4D0E-99C2-72248B04A621}">
      <dgm:prSet phldrT="[Texte]"/>
      <dgm:spPr/>
      <dgm:t>
        <a:bodyPr/>
        <a:lstStyle/>
        <a:p>
          <a:r>
            <a:rPr lang="ar-MA" dirty="0" smtClean="0"/>
            <a:t>الأناجيل</a:t>
          </a:r>
          <a:endParaRPr lang="fr-FR" dirty="0"/>
        </a:p>
      </dgm:t>
    </dgm:pt>
    <dgm:pt modelId="{9994A12A-0685-48E1-B835-3FCA09C231AB}" type="parTrans" cxnId="{5D29B813-5E13-492F-9B29-E396C6D43389}">
      <dgm:prSet/>
      <dgm:spPr/>
      <dgm:t>
        <a:bodyPr/>
        <a:lstStyle/>
        <a:p>
          <a:endParaRPr lang="fr-FR"/>
        </a:p>
      </dgm:t>
    </dgm:pt>
    <dgm:pt modelId="{CE138CEF-DA98-436B-8D2C-7E26EA3F9740}" type="sibTrans" cxnId="{5D29B813-5E13-492F-9B29-E396C6D43389}">
      <dgm:prSet/>
      <dgm:spPr/>
      <dgm:t>
        <a:bodyPr/>
        <a:lstStyle/>
        <a:p>
          <a:endParaRPr lang="fr-FR"/>
        </a:p>
      </dgm:t>
    </dgm:pt>
    <dgm:pt modelId="{E8017A1F-D1EF-42F8-810C-E1A45F2F93AD}">
      <dgm:prSet phldrT="[Texte]"/>
      <dgm:spPr/>
      <dgm:t>
        <a:bodyPr/>
        <a:lstStyle/>
        <a:p>
          <a:r>
            <a:rPr lang="ar-MA" dirty="0" smtClean="0"/>
            <a:t>لوقا</a:t>
          </a:r>
          <a:endParaRPr lang="fr-FR" dirty="0"/>
        </a:p>
      </dgm:t>
    </dgm:pt>
    <dgm:pt modelId="{8FB98235-068E-4F08-9F2B-6FDC45B4D047}" type="parTrans" cxnId="{3A087AAD-74F8-4218-A09F-41EBC51FBCF9}">
      <dgm:prSet/>
      <dgm:spPr/>
      <dgm:t>
        <a:bodyPr/>
        <a:lstStyle/>
        <a:p>
          <a:endParaRPr lang="fr-FR"/>
        </a:p>
      </dgm:t>
    </dgm:pt>
    <dgm:pt modelId="{4831283A-4618-42AF-9451-44DED91926AE}" type="sibTrans" cxnId="{3A087AAD-74F8-4218-A09F-41EBC51FBCF9}">
      <dgm:prSet/>
      <dgm:spPr/>
      <dgm:t>
        <a:bodyPr/>
        <a:lstStyle/>
        <a:p>
          <a:endParaRPr lang="fr-FR"/>
        </a:p>
      </dgm:t>
    </dgm:pt>
    <dgm:pt modelId="{69EE9DBC-FCA9-4D8C-B147-8665477D6271}">
      <dgm:prSet phldrT="[Texte]"/>
      <dgm:spPr/>
      <dgm:t>
        <a:bodyPr/>
        <a:lstStyle/>
        <a:p>
          <a:r>
            <a:rPr lang="ar-MA" dirty="0" smtClean="0"/>
            <a:t>يوحنا</a:t>
          </a:r>
          <a:endParaRPr lang="fr-FR" dirty="0"/>
        </a:p>
      </dgm:t>
    </dgm:pt>
    <dgm:pt modelId="{C428F0A7-C277-4770-B5EB-056F72D22BAC}" type="parTrans" cxnId="{79C9EA72-62D7-47B9-A81F-698FA0984970}">
      <dgm:prSet/>
      <dgm:spPr/>
      <dgm:t>
        <a:bodyPr/>
        <a:lstStyle/>
        <a:p>
          <a:endParaRPr lang="fr-FR"/>
        </a:p>
      </dgm:t>
    </dgm:pt>
    <dgm:pt modelId="{D7010AFD-BFE8-41C5-9973-165FBF9BF948}" type="sibTrans" cxnId="{79C9EA72-62D7-47B9-A81F-698FA0984970}">
      <dgm:prSet/>
      <dgm:spPr/>
      <dgm:t>
        <a:bodyPr/>
        <a:lstStyle/>
        <a:p>
          <a:endParaRPr lang="fr-FR"/>
        </a:p>
      </dgm:t>
    </dgm:pt>
    <dgm:pt modelId="{64FF77A1-879C-473F-BC91-D0FDF88E2332}">
      <dgm:prSet phldrT="[Texte]"/>
      <dgm:spPr/>
      <dgm:t>
        <a:bodyPr/>
        <a:lstStyle/>
        <a:p>
          <a:r>
            <a:rPr lang="ar-MA" dirty="0" smtClean="0"/>
            <a:t>متى</a:t>
          </a:r>
          <a:endParaRPr lang="fr-FR" dirty="0"/>
        </a:p>
      </dgm:t>
    </dgm:pt>
    <dgm:pt modelId="{B9217754-C453-4721-B535-12B815C1DD29}" type="parTrans" cxnId="{36030A53-CE97-4EC1-A3B8-62AB3B5A6974}">
      <dgm:prSet/>
      <dgm:spPr/>
      <dgm:t>
        <a:bodyPr/>
        <a:lstStyle/>
        <a:p>
          <a:endParaRPr lang="fr-FR"/>
        </a:p>
      </dgm:t>
    </dgm:pt>
    <dgm:pt modelId="{E2573C08-FD7C-4715-A591-E8EF3118B577}" type="sibTrans" cxnId="{36030A53-CE97-4EC1-A3B8-62AB3B5A6974}">
      <dgm:prSet/>
      <dgm:spPr/>
      <dgm:t>
        <a:bodyPr/>
        <a:lstStyle/>
        <a:p>
          <a:endParaRPr lang="fr-FR"/>
        </a:p>
      </dgm:t>
    </dgm:pt>
    <dgm:pt modelId="{0A9860C3-E26E-4537-BCB0-E55933DF3AFD}">
      <dgm:prSet phldrT="[Texte]"/>
      <dgm:spPr/>
      <dgm:t>
        <a:bodyPr/>
        <a:lstStyle/>
        <a:p>
          <a:r>
            <a:rPr lang="ar-MA" smtClean="0"/>
            <a:t>مرقس</a:t>
          </a:r>
          <a:endParaRPr lang="fr-FR"/>
        </a:p>
      </dgm:t>
    </dgm:pt>
    <dgm:pt modelId="{ECC9ED70-A493-4283-944F-3FBE71357982}" type="parTrans" cxnId="{AA42A8AF-628B-43B3-A815-9BF7C242333D}">
      <dgm:prSet/>
      <dgm:spPr/>
      <dgm:t>
        <a:bodyPr/>
        <a:lstStyle/>
        <a:p>
          <a:endParaRPr lang="fr-FR"/>
        </a:p>
      </dgm:t>
    </dgm:pt>
    <dgm:pt modelId="{0AA4C3FC-F9A0-48D1-8FD9-873D1DE554B0}" type="sibTrans" cxnId="{AA42A8AF-628B-43B3-A815-9BF7C242333D}">
      <dgm:prSet/>
      <dgm:spPr/>
      <dgm:t>
        <a:bodyPr/>
        <a:lstStyle/>
        <a:p>
          <a:endParaRPr lang="fr-FR"/>
        </a:p>
      </dgm:t>
    </dgm:pt>
    <dgm:pt modelId="{398EF4C3-1ACC-4F7B-AE52-BFE8412088B1}" type="pres">
      <dgm:prSet presAssocID="{2305C6BF-940F-4A5C-B540-5B700602775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9FF4036-ED38-4F8A-BA83-462C3B7FC30B}" type="pres">
      <dgm:prSet presAssocID="{743E350B-89CF-4D0E-99C2-72248B04A621}" presName="centerShape" presStyleLbl="node0" presStyleIdx="0" presStyleCnt="1"/>
      <dgm:spPr/>
      <dgm:t>
        <a:bodyPr/>
        <a:lstStyle/>
        <a:p>
          <a:endParaRPr lang="fr-FR"/>
        </a:p>
      </dgm:t>
    </dgm:pt>
    <dgm:pt modelId="{48B88FD3-C206-4A9A-A050-C58C0F6C3209}" type="pres">
      <dgm:prSet presAssocID="{E8017A1F-D1EF-42F8-810C-E1A45F2F93A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C9DB25-2578-4387-AA57-9CE2B44932B7}" type="pres">
      <dgm:prSet presAssocID="{E8017A1F-D1EF-42F8-810C-E1A45F2F93AD}" presName="dummy" presStyleCnt="0"/>
      <dgm:spPr/>
    </dgm:pt>
    <dgm:pt modelId="{8BBDE893-1A4C-4663-ACB8-4C707A822F08}" type="pres">
      <dgm:prSet presAssocID="{4831283A-4618-42AF-9451-44DED91926AE}" presName="sibTrans" presStyleLbl="sibTrans2D1" presStyleIdx="0" presStyleCnt="4"/>
      <dgm:spPr/>
      <dgm:t>
        <a:bodyPr/>
        <a:lstStyle/>
        <a:p>
          <a:endParaRPr lang="fr-FR"/>
        </a:p>
      </dgm:t>
    </dgm:pt>
    <dgm:pt modelId="{48F49D53-770C-4C94-B249-775239BBF0CE}" type="pres">
      <dgm:prSet presAssocID="{69EE9DBC-FCA9-4D8C-B147-8665477D627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93F244-5CC2-475A-95B8-EAA927684413}" type="pres">
      <dgm:prSet presAssocID="{69EE9DBC-FCA9-4D8C-B147-8665477D6271}" presName="dummy" presStyleCnt="0"/>
      <dgm:spPr/>
    </dgm:pt>
    <dgm:pt modelId="{318BE7EA-774C-4B47-9895-060FC32F0829}" type="pres">
      <dgm:prSet presAssocID="{D7010AFD-BFE8-41C5-9973-165FBF9BF948}" presName="sibTrans" presStyleLbl="sibTrans2D1" presStyleIdx="1" presStyleCnt="4"/>
      <dgm:spPr/>
      <dgm:t>
        <a:bodyPr/>
        <a:lstStyle/>
        <a:p>
          <a:endParaRPr lang="fr-FR"/>
        </a:p>
      </dgm:t>
    </dgm:pt>
    <dgm:pt modelId="{0F8A2582-06C9-4FB7-BB39-F4697870495D}" type="pres">
      <dgm:prSet presAssocID="{64FF77A1-879C-473F-BC91-D0FDF88E233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F0B639-E1A7-447F-A65D-879E0C531F0D}" type="pres">
      <dgm:prSet presAssocID="{64FF77A1-879C-473F-BC91-D0FDF88E2332}" presName="dummy" presStyleCnt="0"/>
      <dgm:spPr/>
    </dgm:pt>
    <dgm:pt modelId="{F2B3082C-0B43-4DE1-853D-A41D23295FD3}" type="pres">
      <dgm:prSet presAssocID="{E2573C08-FD7C-4715-A591-E8EF3118B577}" presName="sibTrans" presStyleLbl="sibTrans2D1" presStyleIdx="2" presStyleCnt="4"/>
      <dgm:spPr/>
      <dgm:t>
        <a:bodyPr/>
        <a:lstStyle/>
        <a:p>
          <a:endParaRPr lang="fr-FR"/>
        </a:p>
      </dgm:t>
    </dgm:pt>
    <dgm:pt modelId="{97919483-2AC1-4754-ABE0-13289B435525}" type="pres">
      <dgm:prSet presAssocID="{0A9860C3-E26E-4537-BCB0-E55933DF3AF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115451-9EFA-45AB-A956-96F9DC42F211}" type="pres">
      <dgm:prSet presAssocID="{0A9860C3-E26E-4537-BCB0-E55933DF3AFD}" presName="dummy" presStyleCnt="0"/>
      <dgm:spPr/>
    </dgm:pt>
    <dgm:pt modelId="{3841B97C-3651-45A7-8129-D96ACA163D46}" type="pres">
      <dgm:prSet presAssocID="{0AA4C3FC-F9A0-48D1-8FD9-873D1DE554B0}" presName="sibTrans" presStyleLbl="sibTrans2D1" presStyleIdx="3" presStyleCnt="4"/>
      <dgm:spPr/>
      <dgm:t>
        <a:bodyPr/>
        <a:lstStyle/>
        <a:p>
          <a:endParaRPr lang="fr-FR"/>
        </a:p>
      </dgm:t>
    </dgm:pt>
  </dgm:ptLst>
  <dgm:cxnLst>
    <dgm:cxn modelId="{A112DC18-E292-4879-8309-609854A34408}" type="presOf" srcId="{0AA4C3FC-F9A0-48D1-8FD9-873D1DE554B0}" destId="{3841B97C-3651-45A7-8129-D96ACA163D46}" srcOrd="0" destOrd="0" presId="urn:microsoft.com/office/officeart/2005/8/layout/radial6"/>
    <dgm:cxn modelId="{CF07FEF6-1330-41A3-93F6-4E728E37A4F1}" type="presOf" srcId="{E8017A1F-D1EF-42F8-810C-E1A45F2F93AD}" destId="{48B88FD3-C206-4A9A-A050-C58C0F6C3209}" srcOrd="0" destOrd="0" presId="urn:microsoft.com/office/officeart/2005/8/layout/radial6"/>
    <dgm:cxn modelId="{50A23410-C2D9-440F-90E0-D3A7F391FBBC}" type="presOf" srcId="{4831283A-4618-42AF-9451-44DED91926AE}" destId="{8BBDE893-1A4C-4663-ACB8-4C707A822F08}" srcOrd="0" destOrd="0" presId="urn:microsoft.com/office/officeart/2005/8/layout/radial6"/>
    <dgm:cxn modelId="{4839290A-DA97-4EDC-B6D5-3350797A38F6}" type="presOf" srcId="{64FF77A1-879C-473F-BC91-D0FDF88E2332}" destId="{0F8A2582-06C9-4FB7-BB39-F4697870495D}" srcOrd="0" destOrd="0" presId="urn:microsoft.com/office/officeart/2005/8/layout/radial6"/>
    <dgm:cxn modelId="{3A087AAD-74F8-4218-A09F-41EBC51FBCF9}" srcId="{743E350B-89CF-4D0E-99C2-72248B04A621}" destId="{E8017A1F-D1EF-42F8-810C-E1A45F2F93AD}" srcOrd="0" destOrd="0" parTransId="{8FB98235-068E-4F08-9F2B-6FDC45B4D047}" sibTransId="{4831283A-4618-42AF-9451-44DED91926AE}"/>
    <dgm:cxn modelId="{16290BB3-A7B5-4139-B09B-BE52CF9B7934}" type="presOf" srcId="{69EE9DBC-FCA9-4D8C-B147-8665477D6271}" destId="{48F49D53-770C-4C94-B249-775239BBF0CE}" srcOrd="0" destOrd="0" presId="urn:microsoft.com/office/officeart/2005/8/layout/radial6"/>
    <dgm:cxn modelId="{5D29B813-5E13-492F-9B29-E396C6D43389}" srcId="{2305C6BF-940F-4A5C-B540-5B700602775F}" destId="{743E350B-89CF-4D0E-99C2-72248B04A621}" srcOrd="0" destOrd="0" parTransId="{9994A12A-0685-48E1-B835-3FCA09C231AB}" sibTransId="{CE138CEF-DA98-436B-8D2C-7E26EA3F9740}"/>
    <dgm:cxn modelId="{B27266F8-F927-45AD-B871-C3AC03045A7C}" type="presOf" srcId="{E2573C08-FD7C-4715-A591-E8EF3118B577}" destId="{F2B3082C-0B43-4DE1-853D-A41D23295FD3}" srcOrd="0" destOrd="0" presId="urn:microsoft.com/office/officeart/2005/8/layout/radial6"/>
    <dgm:cxn modelId="{7910C8A6-7A30-414D-9F2D-2FD14CA2BFD5}" type="presOf" srcId="{2305C6BF-940F-4A5C-B540-5B700602775F}" destId="{398EF4C3-1ACC-4F7B-AE52-BFE8412088B1}" srcOrd="0" destOrd="0" presId="urn:microsoft.com/office/officeart/2005/8/layout/radial6"/>
    <dgm:cxn modelId="{893C2D19-B76A-4AAE-AA86-80A3590BA23C}" type="presOf" srcId="{743E350B-89CF-4D0E-99C2-72248B04A621}" destId="{29FF4036-ED38-4F8A-BA83-462C3B7FC30B}" srcOrd="0" destOrd="0" presId="urn:microsoft.com/office/officeart/2005/8/layout/radial6"/>
    <dgm:cxn modelId="{BCDF6DFD-866F-4BFB-97E3-8D6D9EF511A3}" type="presOf" srcId="{0A9860C3-E26E-4537-BCB0-E55933DF3AFD}" destId="{97919483-2AC1-4754-ABE0-13289B435525}" srcOrd="0" destOrd="0" presId="urn:microsoft.com/office/officeart/2005/8/layout/radial6"/>
    <dgm:cxn modelId="{36030A53-CE97-4EC1-A3B8-62AB3B5A6974}" srcId="{743E350B-89CF-4D0E-99C2-72248B04A621}" destId="{64FF77A1-879C-473F-BC91-D0FDF88E2332}" srcOrd="2" destOrd="0" parTransId="{B9217754-C453-4721-B535-12B815C1DD29}" sibTransId="{E2573C08-FD7C-4715-A591-E8EF3118B577}"/>
    <dgm:cxn modelId="{E7A4D53A-54A0-45BD-B34B-A9E9D5079C45}" type="presOf" srcId="{D7010AFD-BFE8-41C5-9973-165FBF9BF948}" destId="{318BE7EA-774C-4B47-9895-060FC32F0829}" srcOrd="0" destOrd="0" presId="urn:microsoft.com/office/officeart/2005/8/layout/radial6"/>
    <dgm:cxn modelId="{AA42A8AF-628B-43B3-A815-9BF7C242333D}" srcId="{743E350B-89CF-4D0E-99C2-72248B04A621}" destId="{0A9860C3-E26E-4537-BCB0-E55933DF3AFD}" srcOrd="3" destOrd="0" parTransId="{ECC9ED70-A493-4283-944F-3FBE71357982}" sibTransId="{0AA4C3FC-F9A0-48D1-8FD9-873D1DE554B0}"/>
    <dgm:cxn modelId="{79C9EA72-62D7-47B9-A81F-698FA0984970}" srcId="{743E350B-89CF-4D0E-99C2-72248B04A621}" destId="{69EE9DBC-FCA9-4D8C-B147-8665477D6271}" srcOrd="1" destOrd="0" parTransId="{C428F0A7-C277-4770-B5EB-056F72D22BAC}" sibTransId="{D7010AFD-BFE8-41C5-9973-165FBF9BF948}"/>
    <dgm:cxn modelId="{045A3C21-E829-4F4D-A831-798AA0F543DE}" type="presParOf" srcId="{398EF4C3-1ACC-4F7B-AE52-BFE8412088B1}" destId="{29FF4036-ED38-4F8A-BA83-462C3B7FC30B}" srcOrd="0" destOrd="0" presId="urn:microsoft.com/office/officeart/2005/8/layout/radial6"/>
    <dgm:cxn modelId="{E6098935-93C9-438D-B699-0AA01374B485}" type="presParOf" srcId="{398EF4C3-1ACC-4F7B-AE52-BFE8412088B1}" destId="{48B88FD3-C206-4A9A-A050-C58C0F6C3209}" srcOrd="1" destOrd="0" presId="urn:microsoft.com/office/officeart/2005/8/layout/radial6"/>
    <dgm:cxn modelId="{1D8AB7C1-2D71-4D0A-99A3-CBD6A190400F}" type="presParOf" srcId="{398EF4C3-1ACC-4F7B-AE52-BFE8412088B1}" destId="{4CC9DB25-2578-4387-AA57-9CE2B44932B7}" srcOrd="2" destOrd="0" presId="urn:microsoft.com/office/officeart/2005/8/layout/radial6"/>
    <dgm:cxn modelId="{D15DD4B6-F838-4E2E-BE7B-70F838B53166}" type="presParOf" srcId="{398EF4C3-1ACC-4F7B-AE52-BFE8412088B1}" destId="{8BBDE893-1A4C-4663-ACB8-4C707A822F08}" srcOrd="3" destOrd="0" presId="urn:microsoft.com/office/officeart/2005/8/layout/radial6"/>
    <dgm:cxn modelId="{AF32CD07-DE4D-41D6-8302-65CF125FDE8C}" type="presParOf" srcId="{398EF4C3-1ACC-4F7B-AE52-BFE8412088B1}" destId="{48F49D53-770C-4C94-B249-775239BBF0CE}" srcOrd="4" destOrd="0" presId="urn:microsoft.com/office/officeart/2005/8/layout/radial6"/>
    <dgm:cxn modelId="{C2BE460F-F617-4C4F-950C-ADBAA6FF7C9A}" type="presParOf" srcId="{398EF4C3-1ACC-4F7B-AE52-BFE8412088B1}" destId="{D193F244-5CC2-475A-95B8-EAA927684413}" srcOrd="5" destOrd="0" presId="urn:microsoft.com/office/officeart/2005/8/layout/radial6"/>
    <dgm:cxn modelId="{090AEC5E-EB94-4746-991D-B6B896CFB1B8}" type="presParOf" srcId="{398EF4C3-1ACC-4F7B-AE52-BFE8412088B1}" destId="{318BE7EA-774C-4B47-9895-060FC32F0829}" srcOrd="6" destOrd="0" presId="urn:microsoft.com/office/officeart/2005/8/layout/radial6"/>
    <dgm:cxn modelId="{4A107A0F-4C49-43BB-8ADB-C3331A4847CE}" type="presParOf" srcId="{398EF4C3-1ACC-4F7B-AE52-BFE8412088B1}" destId="{0F8A2582-06C9-4FB7-BB39-F4697870495D}" srcOrd="7" destOrd="0" presId="urn:microsoft.com/office/officeart/2005/8/layout/radial6"/>
    <dgm:cxn modelId="{777C7AE9-73D6-47BF-9DE3-7BBF5D5B0345}" type="presParOf" srcId="{398EF4C3-1ACC-4F7B-AE52-BFE8412088B1}" destId="{55F0B639-E1A7-447F-A65D-879E0C531F0D}" srcOrd="8" destOrd="0" presId="urn:microsoft.com/office/officeart/2005/8/layout/radial6"/>
    <dgm:cxn modelId="{AD0BCC1D-B187-467A-9A2B-CEC4DFA10761}" type="presParOf" srcId="{398EF4C3-1ACC-4F7B-AE52-BFE8412088B1}" destId="{F2B3082C-0B43-4DE1-853D-A41D23295FD3}" srcOrd="9" destOrd="0" presId="urn:microsoft.com/office/officeart/2005/8/layout/radial6"/>
    <dgm:cxn modelId="{61992522-8A54-429A-BE30-84E12CCE2FD5}" type="presParOf" srcId="{398EF4C3-1ACC-4F7B-AE52-BFE8412088B1}" destId="{97919483-2AC1-4754-ABE0-13289B435525}" srcOrd="10" destOrd="0" presId="urn:microsoft.com/office/officeart/2005/8/layout/radial6"/>
    <dgm:cxn modelId="{9759E8AF-CF42-4886-A80F-1220F734092D}" type="presParOf" srcId="{398EF4C3-1ACC-4F7B-AE52-BFE8412088B1}" destId="{C5115451-9EFA-45AB-A956-96F9DC42F211}" srcOrd="11" destOrd="0" presId="urn:microsoft.com/office/officeart/2005/8/layout/radial6"/>
    <dgm:cxn modelId="{1A17081F-C267-43EA-A193-66042D382FA1}" type="presParOf" srcId="{398EF4C3-1ACC-4F7B-AE52-BFE8412088B1}" destId="{3841B97C-3651-45A7-8129-D96ACA163D4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3EA4D-101E-435E-A59C-4D0CBCB696FB}">
      <dsp:nvSpPr>
        <dsp:cNvPr id="0" name=""/>
        <dsp:cNvSpPr/>
      </dsp:nvSpPr>
      <dsp:spPr>
        <a:xfrm>
          <a:off x="2169506" y="90685"/>
          <a:ext cx="1799749" cy="625029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87AA85-9705-4973-A30C-6304FAB619C0}">
      <dsp:nvSpPr>
        <dsp:cNvPr id="0" name=""/>
        <dsp:cNvSpPr/>
      </dsp:nvSpPr>
      <dsp:spPr>
        <a:xfrm>
          <a:off x="2897777" y="1621170"/>
          <a:ext cx="348788" cy="22322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29BDDC-2D52-4852-9FBC-304D8D005419}">
      <dsp:nvSpPr>
        <dsp:cNvPr id="0" name=""/>
        <dsp:cNvSpPr/>
      </dsp:nvSpPr>
      <dsp:spPr>
        <a:xfrm>
          <a:off x="2235079" y="1799749"/>
          <a:ext cx="1674186" cy="418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 dirty="0"/>
        </a:p>
      </dsp:txBody>
      <dsp:txXfrm>
        <a:off x="2235079" y="1799749"/>
        <a:ext cx="1674186" cy="418546"/>
      </dsp:txXfrm>
    </dsp:sp>
    <dsp:sp modelId="{2A46FE63-1E93-403A-9955-67B02817FB4C}">
      <dsp:nvSpPr>
        <dsp:cNvPr id="0" name=""/>
        <dsp:cNvSpPr/>
      </dsp:nvSpPr>
      <dsp:spPr>
        <a:xfrm>
          <a:off x="2823834" y="763986"/>
          <a:ext cx="627819" cy="627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kern="1200" dirty="0" smtClean="0"/>
            <a:t>التلمود</a:t>
          </a:r>
          <a:endParaRPr lang="fr-FR" sz="1200" kern="1200" dirty="0"/>
        </a:p>
      </dsp:txBody>
      <dsp:txXfrm>
        <a:off x="2915776" y="855928"/>
        <a:ext cx="443935" cy="443935"/>
      </dsp:txXfrm>
    </dsp:sp>
    <dsp:sp modelId="{CD5CD261-EC15-4CA2-AD1F-15F9F041EECD}">
      <dsp:nvSpPr>
        <dsp:cNvPr id="0" name=""/>
        <dsp:cNvSpPr/>
      </dsp:nvSpPr>
      <dsp:spPr>
        <a:xfrm>
          <a:off x="2374594" y="292982"/>
          <a:ext cx="627819" cy="627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kern="1200" dirty="0" smtClean="0"/>
            <a:t>التوراة</a:t>
          </a:r>
          <a:endParaRPr lang="fr-FR" sz="1200" kern="1200" dirty="0"/>
        </a:p>
      </dsp:txBody>
      <dsp:txXfrm>
        <a:off x="2466536" y="384924"/>
        <a:ext cx="443935" cy="443935"/>
      </dsp:txXfrm>
    </dsp:sp>
    <dsp:sp modelId="{27C3A017-7CD2-4EBC-87F7-52515F04C820}">
      <dsp:nvSpPr>
        <dsp:cNvPr id="0" name=""/>
        <dsp:cNvSpPr/>
      </dsp:nvSpPr>
      <dsp:spPr>
        <a:xfrm>
          <a:off x="3016365" y="141189"/>
          <a:ext cx="627819" cy="627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200" kern="1200" dirty="0" smtClean="0"/>
            <a:t>نصوص</a:t>
          </a:r>
          <a:endParaRPr lang="fr-FR" sz="1200" kern="1200" dirty="0"/>
        </a:p>
      </dsp:txBody>
      <dsp:txXfrm>
        <a:off x="3108307" y="233131"/>
        <a:ext cx="443935" cy="443935"/>
      </dsp:txXfrm>
    </dsp:sp>
    <dsp:sp modelId="{8A7CF843-F3C9-42FC-B5C7-E7AE7305DE9F}">
      <dsp:nvSpPr>
        <dsp:cNvPr id="0" name=""/>
        <dsp:cNvSpPr/>
      </dsp:nvSpPr>
      <dsp:spPr>
        <a:xfrm>
          <a:off x="2118982" y="669674"/>
          <a:ext cx="1953217" cy="1562573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1B97C-3651-45A7-8129-D96ACA163D46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3082C-0B43-4DE1-853D-A41D23295FD3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8BE7EA-774C-4B47-9895-060FC32F0829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DE893-1A4C-4663-ACB8-4C707A822F08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F4036-ED38-4F8A-BA83-462C3B7FC30B}">
      <dsp:nvSpPr>
        <dsp:cNvPr id="0" name=""/>
        <dsp:cNvSpPr/>
      </dsp:nvSpPr>
      <dsp:spPr>
        <a:xfrm>
          <a:off x="2328416" y="1312416"/>
          <a:ext cx="1439167" cy="14391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900" kern="1200" dirty="0" smtClean="0"/>
            <a:t>الأناجيل</a:t>
          </a:r>
          <a:endParaRPr lang="fr-FR" sz="2900" kern="1200" dirty="0"/>
        </a:p>
      </dsp:txBody>
      <dsp:txXfrm>
        <a:off x="2539177" y="1523177"/>
        <a:ext cx="1017645" cy="1017645"/>
      </dsp:txXfrm>
    </dsp:sp>
    <dsp:sp modelId="{48B88FD3-C206-4A9A-A050-C58C0F6C3209}">
      <dsp:nvSpPr>
        <dsp:cNvPr id="0" name=""/>
        <dsp:cNvSpPr/>
      </dsp:nvSpPr>
      <dsp:spPr>
        <a:xfrm>
          <a:off x="2544291" y="1843"/>
          <a:ext cx="1007417" cy="1007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kern="1200" dirty="0" smtClean="0"/>
            <a:t>لوقا</a:t>
          </a:r>
          <a:endParaRPr lang="fr-FR" sz="2500" kern="1200" dirty="0"/>
        </a:p>
      </dsp:txBody>
      <dsp:txXfrm>
        <a:off x="2691824" y="149376"/>
        <a:ext cx="712351" cy="712351"/>
      </dsp:txXfrm>
    </dsp:sp>
    <dsp:sp modelId="{48F49D53-770C-4C94-B249-775239BBF0CE}">
      <dsp:nvSpPr>
        <dsp:cNvPr id="0" name=""/>
        <dsp:cNvSpPr/>
      </dsp:nvSpPr>
      <dsp:spPr>
        <a:xfrm>
          <a:off x="4070738" y="1528291"/>
          <a:ext cx="1007417" cy="1007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kern="1200" dirty="0" smtClean="0"/>
            <a:t>يوحنا</a:t>
          </a:r>
          <a:endParaRPr lang="fr-FR" sz="2500" kern="1200" dirty="0"/>
        </a:p>
      </dsp:txBody>
      <dsp:txXfrm>
        <a:off x="4218271" y="1675824"/>
        <a:ext cx="712351" cy="712351"/>
      </dsp:txXfrm>
    </dsp:sp>
    <dsp:sp modelId="{0F8A2582-06C9-4FB7-BB39-F4697870495D}">
      <dsp:nvSpPr>
        <dsp:cNvPr id="0" name=""/>
        <dsp:cNvSpPr/>
      </dsp:nvSpPr>
      <dsp:spPr>
        <a:xfrm>
          <a:off x="2544291" y="3054738"/>
          <a:ext cx="1007417" cy="1007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kern="1200" dirty="0" smtClean="0"/>
            <a:t>متى</a:t>
          </a:r>
          <a:endParaRPr lang="fr-FR" sz="2500" kern="1200" dirty="0"/>
        </a:p>
      </dsp:txBody>
      <dsp:txXfrm>
        <a:off x="2691824" y="3202271"/>
        <a:ext cx="712351" cy="712351"/>
      </dsp:txXfrm>
    </dsp:sp>
    <dsp:sp modelId="{97919483-2AC1-4754-ABE0-13289B435525}">
      <dsp:nvSpPr>
        <dsp:cNvPr id="0" name=""/>
        <dsp:cNvSpPr/>
      </dsp:nvSpPr>
      <dsp:spPr>
        <a:xfrm>
          <a:off x="1017843" y="1528291"/>
          <a:ext cx="1007417" cy="1007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kern="1200" smtClean="0"/>
            <a:t>مرقس</a:t>
          </a:r>
          <a:endParaRPr lang="fr-FR" sz="2500" kern="1200"/>
        </a:p>
      </dsp:txBody>
      <dsp:txXfrm>
        <a:off x="1165376" y="1675824"/>
        <a:ext cx="712351" cy="712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36FEB-4622-4E30-957D-CC4D0415122B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75FE7-C916-4329-A514-AC6295661F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6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75FE7-C916-4329-A514-AC6295661F3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923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10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634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98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113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357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009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323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2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53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71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11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FC9575-4DEB-4D27-8A63-4AB3EFDA36A2}" type="datetimeFigureOut">
              <a:rPr lang="fr-FR" smtClean="0"/>
              <a:t>28/02/2018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FDB7D2-7695-4B42-A61F-C40775A84C2E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FC9575-4DEB-4D27-8A63-4AB3EFDA36A2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28/02/2018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FDB7D2-7695-4B42-A61F-C40775A84C2E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780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5.wav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b="1" dirty="0" smtClean="0"/>
              <a:t>          الشريعة اليهودية :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b="1" dirty="0" smtClean="0"/>
              <a:t>                   نصوص من التوراة والتلمود </a:t>
            </a:r>
            <a:endParaRPr lang="fr-FR" b="1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152945559"/>
              </p:ext>
            </p:extLst>
          </p:nvPr>
        </p:nvGraphicFramePr>
        <p:xfrm>
          <a:off x="1835696" y="3933056"/>
          <a:ext cx="6144344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34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camera.wav"/>
          </p:stSnd>
        </p:sndAc>
      </p:transition>
    </mc:Choice>
    <mc:Fallback xmlns="">
      <p:transition spd="med">
        <p:fade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80928"/>
            <a:ext cx="882047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وقال موسى يارب ، لماذا خلقت شعبا سوى شعبك المختار ؟ فقال لتركبوا ظهورهم ، وتمتصوا دماءهم ، وتحرقوا أخضرهم ، وتلوثوا طاهرهم ، وتهدموا عامرهم</a:t>
            </a:r>
            <a:r>
              <a:rPr lang="ar-MA" b="1" dirty="0">
                <a:solidFill>
                  <a:srgbClr val="04617B"/>
                </a:solidFill>
              </a:rPr>
              <a:t> </a:t>
            </a:r>
            <a:r>
              <a:rPr lang="ar-MA" b="1" dirty="0" smtClean="0">
                <a:solidFill>
                  <a:srgbClr val="04617B"/>
                </a:solidFill>
              </a:rPr>
              <a:t>»</a:t>
            </a:r>
            <a:br>
              <a:rPr lang="ar-MA" b="1" dirty="0" smtClean="0">
                <a:solidFill>
                  <a:srgbClr val="04617B"/>
                </a:solidFill>
              </a:rPr>
            </a:br>
            <a:r>
              <a:rPr lang="ar-MA" b="1" dirty="0">
                <a:solidFill>
                  <a:srgbClr val="04617B"/>
                </a:solidFill>
              </a:rPr>
              <a:t> </a:t>
            </a:r>
            <a:r>
              <a:rPr lang="ar-MA" b="1" dirty="0" smtClean="0">
                <a:solidFill>
                  <a:srgbClr val="04617B"/>
                </a:solidFill>
              </a:rPr>
              <a:t>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سفر المكابيين  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944180"/>
      </p:ext>
    </p:extLst>
  </p:cSld>
  <p:clrMapOvr>
    <a:masterClrMapping/>
  </p:clrMapOvr>
  <p:transition spd="slow">
    <p:wheel spokes="1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12944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فالآن ، اقتلوا كل ذكر من الأطفال ، وكل امرأة عرفت بمضاجعة ذكر فاقتلوها .</a:t>
            </a:r>
            <a:br>
              <a:rPr lang="ar-MA" b="1" dirty="0" smtClean="0"/>
            </a:br>
            <a:r>
              <a:rPr lang="ar-MA" b="1" dirty="0" smtClean="0"/>
              <a:t>لكن جميع الأطفال من النساء اللواتي لم يعرفن مضاجعة ذكر ، أبقوهن لكم حيات </a:t>
            </a:r>
            <a:r>
              <a:rPr lang="ar-MA" b="1" dirty="0" smtClean="0">
                <a:solidFill>
                  <a:srgbClr val="04617B"/>
                </a:solidFill>
              </a:rPr>
              <a:t>»</a:t>
            </a:r>
            <a:br>
              <a:rPr lang="ar-MA" b="1" dirty="0" smtClean="0">
                <a:solidFill>
                  <a:srgbClr val="04617B"/>
                </a:solidFill>
              </a:rPr>
            </a:br>
            <a:r>
              <a:rPr lang="ar-MA" b="1" dirty="0">
                <a:solidFill>
                  <a:srgbClr val="04617B"/>
                </a:solidFill>
              </a:rPr>
              <a:t> </a:t>
            </a:r>
            <a:r>
              <a:rPr lang="ar-MA" b="1" dirty="0" smtClean="0">
                <a:solidFill>
                  <a:srgbClr val="04617B"/>
                </a:solidFill>
              </a:rPr>
              <a:t>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سفر التثنية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83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drumroll.wav"/>
          </p:stSnd>
        </p:sndAc>
      </p:transition>
    </mc:Choice>
    <mc:Fallback xmlns="">
      <p:transition spd="slow">
        <p:blinds dir="vert"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305800" cy="5040560"/>
          </a:xfrm>
        </p:spPr>
        <p:txBody>
          <a:bodyPr>
            <a:noAutofit/>
          </a:bodyPr>
          <a:lstStyle/>
          <a:p>
            <a:pPr algn="r"/>
            <a:r>
              <a:rPr lang="ar-MA" sz="4000" b="1" dirty="0" smtClean="0"/>
              <a:t>« حين تقترب من مدينة لكي تحاربها ، استدعها للصلح ، فإن أجابتك إلى الصلح ، وفتحت لك ، فكل الشعب الموجود فيها يكون لك للتسخير ويستعبد لك ، وإن لم تسالمك ، بل عملت معك حربا فحاصرها ، وإذا دفعها الرب الهك إلى يدك ، فاضرب جميع ذكورها بحد السيف ، وأما النساء والأطفال والبهائم ، وكل ما في المدينة ، كل غنيمتها فتغنمها لنفسك ،وتأكل غنيمة أعدائك التي أعطاك الرب الهك . هكذا تفعل بجميع المدن البعيدة منك جدا التي ليست من مدن هؤلاء الأمم هذه ، أما مدن هؤلاء الشعوب التي يعطيك الرب الهك نصيبا ، فلا تستبعد منها   </a:t>
            </a:r>
            <a:br>
              <a:rPr lang="ar-MA" sz="4000" b="1" dirty="0" smtClean="0"/>
            </a:br>
            <a:r>
              <a:rPr lang="ar-MA" sz="4000" b="1" dirty="0" smtClean="0"/>
              <a:t>نسمة ما»            </a:t>
            </a:r>
            <a:r>
              <a:rPr lang="ar-MA" sz="4000" b="1" dirty="0" smtClean="0">
                <a:solidFill>
                  <a:srgbClr val="0F6FC6"/>
                </a:solidFill>
              </a:rPr>
              <a:t>سفر </a:t>
            </a:r>
            <a:r>
              <a:rPr lang="ar-MA" sz="4000" b="1" dirty="0">
                <a:solidFill>
                  <a:srgbClr val="0F6FC6"/>
                </a:solidFill>
              </a:rPr>
              <a:t>التثنية</a:t>
            </a:r>
            <a:r>
              <a:rPr lang="ar-MA" sz="4000" b="1" dirty="0" smtClean="0"/>
              <a:t>                    </a:t>
            </a:r>
            <a:br>
              <a:rPr lang="ar-MA" sz="4000" b="1" dirty="0" smtClean="0"/>
            </a:br>
            <a:r>
              <a:rPr lang="ar-MA" sz="4000" b="1" dirty="0"/>
              <a:t> </a:t>
            </a:r>
            <a:r>
              <a:rPr lang="ar-MA" sz="4000" b="1" dirty="0" smtClean="0"/>
              <a:t>                         </a:t>
            </a:r>
            <a:endParaRPr lang="fr-FR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973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drumroll.wav"/>
          </p:stSnd>
        </p:sndAc>
      </p:transition>
    </mc:Choice>
    <mc:Fallback>
      <p:transition spd="slow">
        <p:dissolv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228968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>
                <a:solidFill>
                  <a:schemeClr val="accent1"/>
                </a:solidFill>
              </a:rPr>
              <a:t>                      أنواع القتل</a:t>
            </a:r>
            <a:r>
              <a:rPr lang="ar-MA" dirty="0" smtClean="0">
                <a:solidFill>
                  <a:schemeClr val="accent1"/>
                </a:solidFill>
              </a:rPr>
              <a:t/>
            </a:r>
            <a:br>
              <a:rPr lang="ar-MA" dirty="0" smtClean="0">
                <a:solidFill>
                  <a:schemeClr val="accent1"/>
                </a:solidFill>
              </a:rPr>
            </a:br>
            <a:r>
              <a:rPr lang="ar-MA" dirty="0" smtClean="0">
                <a:solidFill>
                  <a:schemeClr val="accent1"/>
                </a:solidFill>
              </a:rPr>
              <a:t/>
            </a:r>
            <a:br>
              <a:rPr lang="ar-MA" dirty="0" smtClean="0">
                <a:solidFill>
                  <a:schemeClr val="accent1"/>
                </a:solidFill>
              </a:rPr>
            </a:br>
            <a:r>
              <a:rPr lang="ar-MA" sz="3100" b="1" dirty="0" smtClean="0">
                <a:solidFill>
                  <a:schemeClr val="accent1"/>
                </a:solidFill>
              </a:rPr>
              <a:t>قتل الانسان عن طريق الحرق وهو حي    قتل الأسير برميه من مكان مرتفع { الجبل </a:t>
            </a:r>
            <a:r>
              <a:rPr lang="ar-MA" sz="3100" dirty="0" smtClean="0">
                <a:solidFill>
                  <a:schemeClr val="accent1"/>
                </a:solidFill>
              </a:rPr>
              <a:t>} </a:t>
            </a:r>
            <a:br>
              <a:rPr lang="ar-MA" sz="3100" dirty="0" smtClean="0">
                <a:solidFill>
                  <a:schemeClr val="accent1"/>
                </a:solidFill>
              </a:rPr>
            </a:br>
            <a:r>
              <a:rPr lang="ar-MA" sz="3100" dirty="0">
                <a:solidFill>
                  <a:schemeClr val="accent1"/>
                </a:solidFill>
              </a:rPr>
              <a:t/>
            </a:r>
            <a:br>
              <a:rPr lang="ar-MA" sz="3100" dirty="0">
                <a:solidFill>
                  <a:schemeClr val="accent1"/>
                </a:solidFill>
              </a:rPr>
            </a:br>
            <a:r>
              <a:rPr lang="ar-MA" sz="3100" dirty="0" smtClean="0">
                <a:solidFill>
                  <a:schemeClr val="accent1"/>
                </a:solidFill>
              </a:rPr>
              <a:t>                         </a:t>
            </a:r>
            <a:r>
              <a:rPr lang="ar-MA" sz="3100" b="1" dirty="0" smtClean="0">
                <a:solidFill>
                  <a:schemeClr val="accent1"/>
                </a:solidFill>
              </a:rPr>
              <a:t>الرجم حتى الموت لمن وجدت غير عذراء ليلة زفافها            </a:t>
            </a:r>
            <a:endParaRPr lang="fr-FR" sz="3100" b="1" dirty="0">
              <a:solidFill>
                <a:schemeClr val="accent1"/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4718039" y="1544363"/>
            <a:ext cx="316835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H="1">
            <a:off x="2629807" y="1544363"/>
            <a:ext cx="208823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718039" y="1544363"/>
            <a:ext cx="214002" cy="1960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7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coin.wav"/>
          </p:stSnd>
        </p:sndAc>
      </p:transition>
    </mc:Choice>
    <mc:Fallback xmlns="">
      <p:transition spd="slow">
        <p:checker/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b="1" dirty="0" smtClean="0"/>
              <a:t>          الشريعة النصرانية  :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b="1" dirty="0" smtClean="0"/>
              <a:t>                         نصوص من الأناجيل </a:t>
            </a:r>
            <a:endParaRPr lang="fr-FR" b="1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177939612"/>
              </p:ext>
            </p:extLst>
          </p:nvPr>
        </p:nvGraphicFramePr>
        <p:xfrm>
          <a:off x="-468560" y="28250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137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852936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سمعتم أنه قيل للأولين لا تقتل ، فإن من قتل يستوجب الدينونة ، أما أنا فأقول لكم إن كل من </a:t>
            </a:r>
            <a:br>
              <a:rPr lang="ar-MA" b="1" dirty="0" smtClean="0"/>
            </a:br>
            <a:r>
              <a:rPr lang="ar-MA" b="1" dirty="0" smtClean="0"/>
              <a:t>غضب على أخيه يستوجب الدينونة»</a:t>
            </a:r>
            <a:br>
              <a:rPr lang="ar-MA" b="1" dirty="0" smtClean="0"/>
            </a:br>
            <a:r>
              <a:rPr lang="ar-MA" b="1" dirty="0">
                <a:solidFill>
                  <a:schemeClr val="accent1"/>
                </a:solidFill>
              </a:rPr>
              <a:t> </a:t>
            </a:r>
            <a:r>
              <a:rPr lang="ar-MA" b="1" dirty="0" smtClean="0">
                <a:solidFill>
                  <a:schemeClr val="accent1"/>
                </a:solidFill>
              </a:rPr>
              <a:t>                        إنجيل متى</a:t>
            </a:r>
            <a:br>
              <a:rPr lang="ar-MA" b="1" dirty="0" smtClean="0">
                <a:solidFill>
                  <a:schemeClr val="accent1"/>
                </a:solidFill>
              </a:rPr>
            </a:b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24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293096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سمعتم أنه قيل لا تزن . أما أنا فأقول لكم من نظر إلى امرأة ليشتهيها ، زنى بها في قلبه ، فإذا جعلتك عينك اليمنى تخطأ ، فأقلعها وألقها عنك ، لأنه خير لك أن تفقد عضوا من أعضائك ، ولا يلقى جسدك كله </a:t>
            </a:r>
            <a:r>
              <a:rPr lang="ar-MA" b="1" dirty="0">
                <a:solidFill>
                  <a:srgbClr val="04617B"/>
                </a:solidFill>
              </a:rPr>
              <a:t>في جهنم» </a:t>
            </a:r>
            <a:r>
              <a:rPr lang="ar-MA" b="1" dirty="0" smtClean="0"/>
              <a:t/>
            </a:r>
            <a:br>
              <a:rPr lang="ar-MA" b="1" dirty="0" smtClean="0"/>
            </a:br>
            <a:r>
              <a:rPr lang="ar-MA" b="1" dirty="0" smtClean="0"/>
              <a:t/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متى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999294"/>
      </p:ext>
    </p:extLst>
  </p:cSld>
  <p:clrMapOvr>
    <a:masterClrMapping/>
  </p:clrMapOvr>
  <p:transition spd="slow">
    <p:push dir="u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305800" cy="3877040"/>
          </a:xfrm>
        </p:spPr>
        <p:txBody>
          <a:bodyPr>
            <a:normAutofit/>
          </a:bodyPr>
          <a:lstStyle/>
          <a:p>
            <a:pPr algn="r"/>
            <a:r>
              <a:rPr lang="ar-MA" b="1" dirty="0" smtClean="0"/>
              <a:t>« من كان منكم بلا خطيئة فليرمها بأول حجر...وأنا لا أحكم عليك ، إذهبي ولا تخطئي بعد الآن »</a:t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انجيل يوحنا </a:t>
            </a:r>
            <a:r>
              <a:rPr lang="ar-MA" b="1" dirty="0" smtClean="0"/>
              <a:t/>
            </a:r>
            <a:br>
              <a:rPr lang="ar-MA" b="1" dirty="0" smtClean="0"/>
            </a:br>
            <a:r>
              <a:rPr lang="ar-MA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243042079"/>
      </p:ext>
    </p:extLst>
  </p:cSld>
  <p:clrMapOvr>
    <a:masterClrMapping/>
  </p:clrMapOvr>
  <p:transition spd="slow">
    <p:cover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7887" y="3861048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سمعتم أنه قيل عين بعين وسن بسن ، أما أنا فأقول لكم ، لا تقاوموا من يسيء إليكم ، من لطمك على خدك الأيمن ، فحول له الآخر ، ومن أراد أن يخاصمك ليأخذ ثوبك ، فاترك له رداءك أيضا ، ومن أراد أن يستعير منك شيئا ، فلا ترده خائبا» </a:t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انجيل متى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04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7043" y="3356992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لا تدينوا لئلا تدانوا ، فكما تدينون تدانون»</a:t>
            </a:r>
            <a:r>
              <a:rPr lang="ar-MA" dirty="0" smtClean="0"/>
              <a:t> </a:t>
            </a:r>
            <a:br>
              <a:rPr lang="ar-MA" dirty="0" smtClean="0"/>
            </a:br>
            <a:r>
              <a:rPr lang="ar-MA" dirty="0"/>
              <a:t> </a:t>
            </a:r>
            <a:r>
              <a:rPr lang="ar-MA" dirty="0" smtClean="0"/>
              <a:t>   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متى </a:t>
            </a:r>
            <a:br>
              <a:rPr lang="ar-MA" b="1" dirty="0" smtClean="0">
                <a:solidFill>
                  <a:schemeClr val="accent1"/>
                </a:solidFill>
              </a:rPr>
            </a:br>
            <a:r>
              <a:rPr lang="ar-MA" b="1" dirty="0">
                <a:solidFill>
                  <a:schemeClr val="accent1"/>
                </a:solidFill>
              </a:rPr>
              <a:t/>
            </a:r>
            <a:br>
              <a:rPr lang="ar-MA" b="1" dirty="0">
                <a:solidFill>
                  <a:schemeClr val="accent1"/>
                </a:solidFill>
              </a:rPr>
            </a:br>
            <a:r>
              <a:rPr lang="ar-MA" b="1" dirty="0" smtClean="0">
                <a:solidFill>
                  <a:schemeClr val="tx1"/>
                </a:solidFill>
              </a:rPr>
              <a:t>« إن العدل وحده يحجر القلوب ، إذا لم تصاحبه دفقة من المحبة»</a:t>
            </a:r>
            <a:br>
              <a:rPr lang="ar-MA" b="1" dirty="0" smtClean="0">
                <a:solidFill>
                  <a:schemeClr val="tx1"/>
                </a:solidFill>
              </a:rPr>
            </a:br>
            <a:r>
              <a:rPr lang="ar-MA" b="1" dirty="0">
                <a:solidFill>
                  <a:schemeClr val="accent1"/>
                </a:solidFill>
              </a:rPr>
              <a:t> </a:t>
            </a:r>
            <a:r>
              <a:rPr lang="ar-MA" b="1" dirty="0" smtClean="0">
                <a:solidFill>
                  <a:schemeClr val="accent1"/>
                </a:solidFill>
              </a:rPr>
              <a:t>                           إنجيل لوقا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5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789040"/>
            <a:ext cx="8305800" cy="2520280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ar-MA" dirty="0" smtClean="0"/>
              <a:t>« </a:t>
            </a:r>
            <a:r>
              <a:rPr lang="ar-MA" b="1" dirty="0" smtClean="0"/>
              <a:t>وكان فرعون يخشى من تكاثر بني إسرائيل ، ويتوجس خيفة أن يولد منهم من يحل مكانه على عرش مصر ، فأمر بقتل كل مولود ذكر يولد ، وأبقى على الإناث ، ونادى في قومه ان اطرحوا كل ذكر يولد  لبني إسرائيل ، وأبقى على كل أنثى </a:t>
            </a:r>
            <a:r>
              <a:rPr lang="ar-MA" b="1" dirty="0">
                <a:solidFill>
                  <a:srgbClr val="04617B"/>
                </a:solidFill>
              </a:rPr>
              <a:t>»</a:t>
            </a:r>
            <a:r>
              <a:rPr lang="ar-MA" b="1" dirty="0" smtClean="0"/>
              <a:t> </a:t>
            </a:r>
            <a:br>
              <a:rPr lang="ar-MA" b="1" dirty="0" smtClean="0"/>
            </a:br>
            <a:r>
              <a:rPr lang="ar-MA" b="1" dirty="0" smtClean="0"/>
              <a:t>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سفر التكوين     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20134"/>
      </p:ext>
    </p:extLst>
  </p:cSld>
  <p:clrMapOvr>
    <a:masterClrMapping/>
  </p:clrMapOvr>
  <p:transition spd="slow">
    <p:push dir="u"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733024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سمعتم أنه قيل أحب قريبك وأبغض عدوك ، أما أنا فأقول لكم أحبوا أعدائكم ، وصلوا لأجل الذين يضطهدونكم ، فتكونوا أبناء أبيكم الذي في السماوات ، فهو يطلع شمسه على الأشرار والظالمين «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43161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204864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لا تظنوا أني جئت لألقي سلاما على الأرض ، ما جئت</a:t>
            </a:r>
            <a:r>
              <a:rPr lang="ar-MA" dirty="0" smtClean="0"/>
              <a:t> </a:t>
            </a:r>
            <a:r>
              <a:rPr lang="ar-MA" b="1" dirty="0" smtClean="0"/>
              <a:t>لألقي سلاما بل سيفا»</a:t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متى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88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305800" cy="53172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جئت لألقي نارا على الأرض ، فماذا أريد لو اضطرمت ولي صبغة أصطبغها ، وكيف انحصر حتى تكمل ، أتظنون أني جئت لأعطي سلاما على الارض ، كما اقول لكم ، بل انقساما ، لأنه يكون من الآن خمسة في بيت واحد منقسمين ثلاثة على اثنين ، واثنان على ثلاثة ، ينقسم الأب على الابن ، والابن على الأب ، والأم على البنت ، والبنت على الأم ، والحماة على كنتها ، والكنة على حماتها»</a:t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لوقا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6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060848"/>
            <a:ext cx="8305800" cy="2088232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«أَمَّا </a:t>
            </a:r>
            <a:r>
              <a:rPr lang="ar-MA" b="1" dirty="0"/>
              <a:t>أَعْدَائِي أُولَئِكَ الَّذِينَ لَمْ يُرِيدُوا أَنْ أَمْلِكَ عَلَيْهِمْ فَأْتُوا بِهِمْ إِلَى هُنَا وَاذْبَحُوهُمْ </a:t>
            </a:r>
            <a:r>
              <a:rPr lang="ar-MA" b="1" dirty="0" smtClean="0"/>
              <a:t>قُدَّامِي»</a:t>
            </a:r>
            <a:br>
              <a:rPr lang="ar-MA" b="1" dirty="0" smtClean="0"/>
            </a:br>
            <a:r>
              <a:rPr lang="ar-MA" b="1" dirty="0" smtClean="0"/>
              <a:t/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لوقا 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611342"/>
      </p:ext>
    </p:extLst>
  </p:cSld>
  <p:clrMapOvr>
    <a:masterClrMapping/>
  </p:clrMapOvr>
  <p:transition spd="slow">
    <p:wheel spokes="1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305800" cy="3384376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«وأقول </a:t>
            </a:r>
            <a:r>
              <a:rPr lang="ar-MA" b="1" dirty="0"/>
              <a:t>لكم </a:t>
            </a:r>
            <a:r>
              <a:rPr lang="ar-MA" b="1" dirty="0" smtClean="0"/>
              <a:t>، إن </a:t>
            </a:r>
            <a:r>
              <a:rPr lang="ar-MA" b="1" dirty="0"/>
              <a:t>من طلق </a:t>
            </a:r>
            <a:r>
              <a:rPr lang="ar-MA" b="1" dirty="0" smtClean="0"/>
              <a:t>امرأته </a:t>
            </a:r>
            <a:r>
              <a:rPr lang="ar-MA" b="1" dirty="0"/>
              <a:t>لا بسبب الزنا </a:t>
            </a:r>
            <a:r>
              <a:rPr lang="ar-MA" b="1" dirty="0" smtClean="0"/>
              <a:t>، وتزوج </a:t>
            </a:r>
            <a:r>
              <a:rPr lang="ar-MA" b="1" dirty="0"/>
              <a:t>بأخرى يزني ، والذي تزوج بمطلقة </a:t>
            </a:r>
            <a:r>
              <a:rPr lang="ar-MA" b="1" dirty="0" smtClean="0"/>
              <a:t>يزني»</a:t>
            </a:r>
            <a:br>
              <a:rPr lang="ar-MA" b="1" dirty="0" smtClean="0"/>
            </a:br>
            <a:r>
              <a:rPr lang="ar-MA" b="1" dirty="0" smtClean="0"/>
              <a:t>     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متى</a:t>
            </a:r>
            <a:br>
              <a:rPr lang="ar-MA" b="1" dirty="0" smtClean="0">
                <a:solidFill>
                  <a:schemeClr val="accent1"/>
                </a:solidFill>
              </a:rPr>
            </a:br>
            <a:r>
              <a:rPr lang="ar-MA" b="1" dirty="0">
                <a:solidFill>
                  <a:schemeClr val="accent1"/>
                </a:solidFill>
              </a:rPr>
              <a:t/>
            </a:r>
            <a:br>
              <a:rPr lang="ar-MA" b="1" dirty="0">
                <a:solidFill>
                  <a:schemeClr val="accent1"/>
                </a:solidFill>
              </a:rPr>
            </a:br>
            <a:r>
              <a:rPr lang="ar-MA" b="1" dirty="0" smtClean="0"/>
              <a:t>« </a:t>
            </a:r>
            <a:r>
              <a:rPr lang="ar-MA" b="1" dirty="0"/>
              <a:t>كل من يطلق </a:t>
            </a:r>
            <a:r>
              <a:rPr lang="ar-MA" b="1" dirty="0" smtClean="0"/>
              <a:t>امرأته </a:t>
            </a:r>
            <a:r>
              <a:rPr lang="ar-MA" b="1" dirty="0"/>
              <a:t>ويتزوج بأخرى يزني ، وكل من يتزوج بمطلقة رجل </a:t>
            </a:r>
            <a:r>
              <a:rPr lang="ar-MA" b="1" dirty="0" smtClean="0"/>
              <a:t>يزني»</a:t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إنجيل لوقا 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6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437112"/>
            <a:ext cx="8305800" cy="2088232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أنا الرب إلهك ، لا يكن لك آلهة أخرى أمامي ، لا تصنع لك تمثالا منحوتا ، ولا صورة ما ، مما في السماء من فوق وما في الأرض من تحت ، وما من الماء من تحت الأرض ، لا تسجد لهن ولا تعبدهن ...أكرم أباك وأمك لكي تطول أيامك على الأرض التي يعطيك الرب إلهك ، لا تقتل ، لا تزن ، لا تسرق ، لا تشهد على قريبك شهادة زور ، لا تشته بيت قريبك ...»</a:t>
            </a:r>
            <a:br>
              <a:rPr lang="ar-MA" b="1" dirty="0" smtClean="0"/>
            </a:br>
            <a:r>
              <a:rPr lang="ar-MA" b="1" dirty="0" smtClean="0"/>
              <a:t>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سفر الخروج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75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852936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من ضرب انسانا فمات يقتل قتلا ، ولكن الذي لم يتعمد فليكن له مكان يهرب إليه ، وإذا ضرب إنسان عبده أو أمته فمات تحت يده ينتقم منه ، لكن إن بقي يوما أو يومين لا ينتقم منه لأنه ما له ...»</a:t>
            </a:r>
            <a:br>
              <a:rPr lang="ar-MA" b="1" dirty="0" smtClean="0"/>
            </a:br>
            <a:r>
              <a:rPr lang="ar-MA" b="1" dirty="0" smtClean="0"/>
              <a:t>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سفر الخروج                    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82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-387424"/>
            <a:ext cx="8881864" cy="5112568"/>
          </a:xfrm>
        </p:spPr>
        <p:txBody>
          <a:bodyPr>
            <a:normAutofit/>
          </a:bodyPr>
          <a:lstStyle/>
          <a:p>
            <a:pPr algn="r"/>
            <a:r>
              <a:rPr lang="ar-MA" b="1" dirty="0" smtClean="0"/>
              <a:t>« يصفح عن الأمي إذا جدف على الله تعالى أو قتل غير إسرائيلي أو زنا بامرأة غير يهودية ثم صار يهوديا ، أما ما جاء بقوله لا تقتل ، إنه تعالى نهى عن قتل شخص من بني إسرائيل </a:t>
            </a:r>
            <a:r>
              <a:rPr lang="ar-MA" sz="4500" b="1" dirty="0" smtClean="0">
                <a:solidFill>
                  <a:srgbClr val="04617B"/>
                </a:solidFill>
              </a:rPr>
              <a:t>»</a:t>
            </a:r>
            <a:br>
              <a:rPr lang="ar-MA" sz="4500" b="1" dirty="0" smtClean="0">
                <a:solidFill>
                  <a:srgbClr val="04617B"/>
                </a:solidFill>
              </a:rPr>
            </a:br>
            <a:r>
              <a:rPr lang="ar-MA" sz="4500" b="1" dirty="0" smtClean="0">
                <a:solidFill>
                  <a:srgbClr val="04617B"/>
                </a:solidFill>
              </a:rPr>
              <a:t>                           </a:t>
            </a:r>
            <a:r>
              <a:rPr lang="ar-MA" sz="4500" b="1" dirty="0" smtClean="0">
                <a:solidFill>
                  <a:schemeClr val="accent1"/>
                </a:solidFill>
              </a:rPr>
              <a:t>التلمود</a:t>
            </a:r>
            <a:r>
              <a:rPr lang="ar-MA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28274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305800" cy="4093064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من العدل أن يقتل اليهودي كل كافر، لأن من يسفك دم الكافر يقرب قربانا إلى الله» </a:t>
            </a:r>
            <a:br>
              <a:rPr lang="ar-MA" b="1" dirty="0" smtClean="0"/>
            </a:br>
            <a:r>
              <a:rPr lang="ar-MA" b="1" dirty="0" smtClean="0">
                <a:solidFill>
                  <a:schemeClr val="accent1"/>
                </a:solidFill>
              </a:rPr>
              <a:t>                      التلمود</a:t>
            </a:r>
            <a:r>
              <a:rPr lang="ar-MA" b="1" dirty="0"/>
              <a:t/>
            </a:r>
            <a:br>
              <a:rPr lang="ar-MA" b="1" dirty="0"/>
            </a:br>
            <a:r>
              <a:rPr lang="ar-MA" b="1" dirty="0" smtClean="0"/>
              <a:t>« إنه يلزم قتل الأجنبي ، </a:t>
            </a:r>
            <a:r>
              <a:rPr lang="ar-MA" b="1" dirty="0"/>
              <a:t>ل</a:t>
            </a:r>
            <a:r>
              <a:rPr lang="ar-MA" b="1" dirty="0" smtClean="0"/>
              <a:t>أنه من المحتمل أن يكون من نسل السبعة ، شعوب الذين كانوا في أرض كنعان </a:t>
            </a:r>
            <a:br>
              <a:rPr lang="ar-MA" b="1" dirty="0" smtClean="0"/>
            </a:br>
            <a:r>
              <a:rPr lang="ar-MA" b="1" dirty="0" smtClean="0"/>
              <a:t>المراد قتلهم من اليهود ، لم يقتلوا عن آخرهم </a:t>
            </a:r>
            <a:r>
              <a:rPr lang="ar-MA" b="1" dirty="0" smtClean="0">
                <a:solidFill>
                  <a:srgbClr val="04617B"/>
                </a:solidFill>
              </a:rPr>
              <a:t>»</a:t>
            </a:r>
            <a:br>
              <a:rPr lang="ar-MA" b="1" dirty="0" smtClean="0">
                <a:solidFill>
                  <a:srgbClr val="04617B"/>
                </a:solidFill>
              </a:rPr>
            </a:br>
            <a:r>
              <a:rPr lang="ar-MA" b="1" dirty="0">
                <a:solidFill>
                  <a:schemeClr val="accent1"/>
                </a:solidFill>
              </a:rPr>
              <a:t> </a:t>
            </a:r>
            <a:r>
              <a:rPr lang="ar-MA" b="1" dirty="0" smtClean="0">
                <a:solidFill>
                  <a:schemeClr val="accent1"/>
                </a:solidFill>
              </a:rPr>
              <a:t>                     التلمود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02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click.wav"/>
          </p:stSnd>
        </p:sndAc>
      </p:transition>
    </mc:Choice>
    <mc:Fallback xmlns="">
      <p:transition spd="slow">
        <p:fade/>
        <p:sndAc>
          <p:stSnd>
            <p:snd r:embed="rId3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8305800" cy="396044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إن الله خلق اليهود بالصورة البشرية إكراما لليهود ، لأن غير اليهود وجدوا لخدمة اليهود ليلا ونهارا بدون ملل ...»</a:t>
            </a:r>
            <a:r>
              <a:rPr lang="ar-MA" b="1" dirty="0"/>
              <a:t/>
            </a:r>
            <a:br>
              <a:rPr lang="ar-MA" b="1" dirty="0"/>
            </a:br>
            <a:r>
              <a:rPr lang="ar-MA" b="1" dirty="0" smtClean="0"/>
              <a:t>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التلمود</a:t>
            </a:r>
            <a:r>
              <a:rPr lang="ar-MA" b="1" dirty="0" smtClean="0"/>
              <a:t> </a:t>
            </a:r>
            <a:br>
              <a:rPr lang="ar-MA" b="1" dirty="0" smtClean="0"/>
            </a:br>
            <a:r>
              <a:rPr lang="ar-MA" b="1" dirty="0" smtClean="0"/>
              <a:t>« إن نطفة غير اليهودي هي كنطفة باقي الحيوانات ،  وتتميز أرواح اليهود عن باقي الأرواح بأنها جزء من الله . وبالنسبة لباقي الأرواح ، فإنها شيطانية وشبيهة </a:t>
            </a:r>
            <a:br>
              <a:rPr lang="ar-MA" b="1" dirty="0" smtClean="0"/>
            </a:br>
            <a:r>
              <a:rPr lang="ar-MA" b="1" dirty="0" smtClean="0"/>
              <a:t> بأرواح الحيوانات»</a:t>
            </a:r>
            <a:br>
              <a:rPr lang="ar-MA" b="1" dirty="0" smtClean="0"/>
            </a:br>
            <a:r>
              <a:rPr lang="ar-MA" b="1" dirty="0">
                <a:solidFill>
                  <a:schemeClr val="accent1"/>
                </a:solidFill>
              </a:rPr>
              <a:t> </a:t>
            </a:r>
            <a:r>
              <a:rPr lang="ar-MA" b="1" dirty="0" smtClean="0">
                <a:solidFill>
                  <a:schemeClr val="accent1"/>
                </a:solidFill>
              </a:rPr>
              <a:t>                       التلمود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4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381096"/>
          </a:xfrm>
        </p:spPr>
        <p:txBody>
          <a:bodyPr>
            <a:normAutofit/>
          </a:bodyPr>
          <a:lstStyle/>
          <a:p>
            <a:pPr algn="r"/>
            <a:r>
              <a:rPr lang="ar-MA" b="1" dirty="0" smtClean="0">
                <a:solidFill>
                  <a:schemeClr val="tx1"/>
                </a:solidFill>
              </a:rPr>
              <a:t>« ولا قرابة بين الأمم الخارجة عن دين اليهود ، لأنهم أشبه بالحمير ، ويعتبر اليهود باقي الأمم ، نظير زرائب  للحيوانات»</a:t>
            </a:r>
            <a:br>
              <a:rPr lang="ar-MA" b="1" dirty="0" smtClean="0">
                <a:solidFill>
                  <a:schemeClr val="tx1"/>
                </a:solidFill>
              </a:rPr>
            </a:br>
            <a:r>
              <a:rPr lang="ar-MA" b="1" dirty="0">
                <a:solidFill>
                  <a:schemeClr val="tx1"/>
                </a:solidFill>
              </a:rPr>
              <a:t> </a:t>
            </a:r>
            <a:r>
              <a:rPr lang="ar-MA" b="1" dirty="0" smtClean="0">
                <a:solidFill>
                  <a:schemeClr val="tx1"/>
                </a:solidFill>
              </a:rPr>
              <a:t> 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التلمود</a:t>
            </a:r>
            <a:r>
              <a:rPr lang="ar-MA" b="1" dirty="0" smtClean="0">
                <a:solidFill>
                  <a:schemeClr val="tx1"/>
                </a:solidFill>
              </a:rPr>
              <a:t> 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95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725144"/>
            <a:ext cx="83058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MA" b="1" dirty="0" smtClean="0"/>
              <a:t>« وابتدأ نوح يكون فلاحا وغرس كرما وشرب من الخمر ، فسكر وتعرى داخل خبائه ، فأبصر حام أبو كنعان عورة أبيه ، وأخبر أخويه خارجا . فأخذ سام ويافث الرداء ووضعاه على أكتافهما مشيا إلى الوراء وسترا عورة أبيهما . فلما استيقظ نوح من خمره ، علم ما فعل به ابنه الصغير ، فقال ملعون كنعان عبد العبيد يكون لأخوته</a:t>
            </a:r>
            <a:r>
              <a:rPr lang="ar-MA" b="1" dirty="0">
                <a:solidFill>
                  <a:srgbClr val="04617B"/>
                </a:solidFill>
              </a:rPr>
              <a:t> »</a:t>
            </a:r>
            <a:r>
              <a:rPr lang="ar-MA" b="1" dirty="0" smtClean="0"/>
              <a:t> </a:t>
            </a:r>
            <a:br>
              <a:rPr lang="ar-MA" b="1" dirty="0" smtClean="0"/>
            </a:br>
            <a:r>
              <a:rPr lang="ar-MA" b="1" dirty="0"/>
              <a:t> </a:t>
            </a:r>
            <a:r>
              <a:rPr lang="ar-MA" b="1" dirty="0" smtClean="0"/>
              <a:t>                       </a:t>
            </a:r>
            <a:r>
              <a:rPr lang="ar-MA" b="1" dirty="0" smtClean="0">
                <a:solidFill>
                  <a:schemeClr val="accent1"/>
                </a:solidFill>
              </a:rPr>
              <a:t>سفر التكوين </a:t>
            </a:r>
            <a:endParaRPr lang="fr-F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643277"/>
      </p:ext>
    </p:extLst>
  </p:cSld>
  <p:clrMapOvr>
    <a:masterClrMapping/>
  </p:clrMapOvr>
  <p:transition spd="slow">
    <p:pull/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831</Words>
  <Application>Microsoft Office PowerPoint</Application>
  <PresentationFormat>Affichage à l'écran (4:3)</PresentationFormat>
  <Paragraphs>35</Paragraphs>
  <Slides>24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26" baseType="lpstr">
      <vt:lpstr>Débit</vt:lpstr>
      <vt:lpstr>1_Débit</vt:lpstr>
      <vt:lpstr>          الشريعة اليهودية :</vt:lpstr>
      <vt:lpstr>« وكان فرعون يخشى من تكاثر بني إسرائيل ، ويتوجس خيفة أن يولد منهم من يحل مكانه على عرش مصر ، فأمر بقتل كل مولود ذكر يولد ، وأبقى على الإناث ، ونادى في قومه ان اطرحوا كل ذكر يولد  لبني إسرائيل ، وأبقى على كل أنثى »                        سفر التكوين      </vt:lpstr>
      <vt:lpstr>« أنا الرب إلهك ، لا يكن لك آلهة أخرى أمامي ، لا تصنع لك تمثالا منحوتا ، ولا صورة ما ، مما في السماء من فوق وما في الأرض من تحت ، وما من الماء من تحت الأرض ، لا تسجد لهن ولا تعبدهن ...أكرم أباك وأمك لكي تطول أيامك على الأرض التي يعطيك الرب إلهك ، لا تقتل ، لا تزن ، لا تسرق ، لا تشهد على قريبك شهادة زور ، لا تشته بيت قريبك ...»                      سفر الخروج </vt:lpstr>
      <vt:lpstr>« من ضرب انسانا فمات يقتل قتلا ، ولكن الذي لم يتعمد فليكن له مكان يهرب إليه ، وإذا ضرب إنسان عبده أو أمته فمات تحت يده ينتقم منه ، لكن إن بقي يوما أو يومين لا ينتقم منه لأنه ما له ...»                       سفر الخروج                     </vt:lpstr>
      <vt:lpstr>« يصفح عن الأمي إذا جدف على الله تعالى أو قتل غير إسرائيلي أو زنا بامرأة غير يهودية ثم صار يهوديا ، أما ما جاء بقوله لا تقتل ، إنه تعالى نهى عن قتل شخص من بني إسرائيل »                            التلمود </vt:lpstr>
      <vt:lpstr>« من العدل أن يقتل اليهودي كل كافر، لأن من يسفك دم الكافر يقرب قربانا إلى الله»                        التلمود « إنه يلزم قتل الأجنبي ، لأنه من المحتمل أن يكون من نسل السبعة ، شعوب الذين كانوا في أرض كنعان  المراد قتلهم من اليهود ، لم يقتلوا عن آخرهم »                       التلمود</vt:lpstr>
      <vt:lpstr>« إن الله خلق اليهود بالصورة البشرية إكراما لليهود ، لأن غير اليهود وجدوا لخدمة اليهود ليلا ونهارا بدون ملل ...»                         التلمود  « إن نطفة غير اليهودي هي كنطفة باقي الحيوانات ،  وتتميز أرواح اليهود عن باقي الأرواح بأنها جزء من الله . وبالنسبة لباقي الأرواح ، فإنها شيطانية وشبيهة   بأرواح الحيوانات»                         التلمود</vt:lpstr>
      <vt:lpstr>« ولا قرابة بين الأمم الخارجة عن دين اليهود ، لأنهم أشبه بالحمير ، ويعتبر اليهود باقي الأمم ، نظير زرائب  للحيوانات»                          التلمود </vt:lpstr>
      <vt:lpstr>« وابتدأ نوح يكون فلاحا وغرس كرما وشرب من الخمر ، فسكر وتعرى داخل خبائه ، فأبصر حام أبو كنعان عورة أبيه ، وأخبر أخويه خارجا . فأخذ سام ويافث الرداء ووضعاه على أكتافهما مشيا إلى الوراء وسترا عورة أبيهما . فلما استيقظ نوح من خمره ، علم ما فعل به ابنه الصغير ، فقال ملعون كنعان عبد العبيد يكون لأخوته »                          سفر التكوين </vt:lpstr>
      <vt:lpstr>« وقال موسى يارب ، لماذا خلقت شعبا سوى شعبك المختار ؟ فقال لتركبوا ظهورهم ، وتمتصوا دماءهم ، وتحرقوا أخضرهم ، وتلوثوا طاهرهم ، وتهدموا عامرهم »                         سفر المكابيين   </vt:lpstr>
      <vt:lpstr>« فالآن ، اقتلوا كل ذكر من الأطفال ، وكل امرأة عرفت بمضاجعة ذكر فاقتلوها . لكن جميع الأطفال من النساء اللواتي لم يعرفن مضاجعة ذكر ، أبقوهن لكم حيات »                         سفر التثنية </vt:lpstr>
      <vt:lpstr>« حين تقترب من مدينة لكي تحاربها ، استدعها للصلح ، فإن أجابتك إلى الصلح ، وفتحت لك ، فكل الشعب الموجود فيها يكون لك للتسخير ويستعبد لك ، وإن لم تسالمك ، بل عملت معك حربا فحاصرها ، وإذا دفعها الرب الهك إلى يدك ، فاضرب جميع ذكورها بحد السيف ، وأما النساء والأطفال والبهائم ، وكل ما في المدينة ، كل غنيمتها فتغنمها لنفسك ،وتأكل غنيمة أعدائك التي أعطاك الرب الهك . هكذا تفعل بجميع المدن البعيدة منك جدا التي ليست من مدن هؤلاء الأمم هذه ، أما مدن هؤلاء الشعوب التي يعطيك الرب الهك نصيبا ، فلا تستبعد منها    نسمة ما»            سفر التثنية                                               </vt:lpstr>
      <vt:lpstr>                      أنواع القتل  قتل الانسان عن طريق الحرق وهو حي    قتل الأسير برميه من مكان مرتفع { الجبل }                            الرجم حتى الموت لمن وجدت غير عذراء ليلة زفافها            </vt:lpstr>
      <vt:lpstr>          الشريعة النصرانية  :</vt:lpstr>
      <vt:lpstr>« سمعتم أنه قيل للأولين لا تقتل ، فإن من قتل يستوجب الدينونة ، أما أنا فأقول لكم إن كل من  غضب على أخيه يستوجب الدينونة»                          إنجيل متى </vt:lpstr>
      <vt:lpstr>« سمعتم أنه قيل لا تزن . أما أنا فأقول لكم من نظر إلى امرأة ليشتهيها ، زنى بها في قلبه ، فإذا جعلتك عينك اليمنى تخطأ ، فأقلعها وألقها عنك ، لأنه خير لك أن تفقد عضوا من أعضائك ، ولا يلقى جسدك كله في جهنم»                            إنجيل متى </vt:lpstr>
      <vt:lpstr>« من كان منكم بلا خطيئة فليرمها بأول حجر...وأنا لا أحكم عليك ، إذهبي ولا تخطئي بعد الآن »                       انجيل يوحنا   </vt:lpstr>
      <vt:lpstr>« سمعتم أنه قيل عين بعين وسن بسن ، أما أنا فأقول لكم ، لا تقاوموا من يسيء إليكم ، من لطمك على خدك الأيمن ، فحول له الآخر ، ومن أراد أن يخاصمك ليأخذ ثوبك ، فاترك له رداءك أيضا ، ومن أراد أن يستعير منك شيئا ، فلا ترده خائبا»                          انجيل متى</vt:lpstr>
      <vt:lpstr>« لا تدينوا لئلا تدانوا ، فكما تدينون تدانون»                              إنجيل متى   « إن العدل وحده يحجر القلوب ، إذا لم تصاحبه دفقة من المحبة»                             إنجيل لوقا</vt:lpstr>
      <vt:lpstr>« سمعتم أنه قيل أحب قريبك وأبغض عدوك ، أما أنا فأقول لكم أحبوا أعدائكم ، وصلوا لأجل الذين يضطهدونكم ، فتكونوا أبناء أبيكم الذي في السماوات ، فهو يطلع شمسه على الأشرار والظالمين «</vt:lpstr>
      <vt:lpstr>« لا تظنوا أني جئت لألقي سلاما على الأرض ، ما جئت لألقي سلاما بل سيفا»                            إنجيل متى </vt:lpstr>
      <vt:lpstr>« جئت لألقي نارا على الأرض ، فماذا أريد لو اضطرمت ولي صبغة أصطبغها ، وكيف انحصر حتى تكمل ، أتظنون أني جئت لأعطي سلاما على الارض ، كما اقول لكم ، بل انقساما ، لأنه يكون من الآن خمسة في بيت واحد منقسمين ثلاثة على اثنين ، واثنان على ثلاثة ، ينقسم الأب على الابن ، والابن على الأب ، والأم على البنت ، والبنت على الأم ، والحماة على كنتها ، والكنة على حماتها»                           إنجيل لوقا </vt:lpstr>
      <vt:lpstr>«أَمَّا أَعْدَائِي أُولَئِكَ الَّذِينَ لَمْ يُرِيدُوا أَنْ أَمْلِكَ عَلَيْهِمْ فَأْتُوا بِهِمْ إِلَى هُنَا وَاذْبَحُوهُمْ قُدَّامِي»                             إنجيل لوقا </vt:lpstr>
      <vt:lpstr>«وأقول لكم ، إن من طلق امرأته لا بسبب الزنا ، وتزوج بأخرى يزني ، والذي تزوج بمطلقة يزني»                              إنجيل متى  « كل من يطلق امرأته ويتزوج بأخرى يزني ، وكل من يتزوج بمطلقة رجل يزني»                              إنجيل لوقا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الشريعة اليهودية :</dc:title>
  <dc:creator>ACCENT2017</dc:creator>
  <cp:lastModifiedBy>ACCENT2017</cp:lastModifiedBy>
  <cp:revision>60</cp:revision>
  <dcterms:created xsi:type="dcterms:W3CDTF">2018-02-26T16:11:26Z</dcterms:created>
  <dcterms:modified xsi:type="dcterms:W3CDTF">2018-02-28T16:45:31Z</dcterms:modified>
</cp:coreProperties>
</file>